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8"/>
  </p:notesMasterIdLst>
  <p:handoutMasterIdLst>
    <p:handoutMasterId r:id="rId9"/>
  </p:handoutMasterIdLst>
  <p:sldIdLst>
    <p:sldId id="267" r:id="rId3"/>
    <p:sldId id="340" r:id="rId4"/>
    <p:sldId id="345" r:id="rId5"/>
    <p:sldId id="348" r:id="rId6"/>
    <p:sldId id="349" r:id="rId7"/>
  </p:sldIdLst>
  <p:sldSz cx="12192000" cy="6858000"/>
  <p:notesSz cx="6669088"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cilwaine, Sarah" initials="MS" lastIdx="16" clrIdx="0">
    <p:extLst>
      <p:ext uri="{19B8F6BF-5375-455C-9EA6-DF929625EA0E}">
        <p15:presenceInfo xmlns:p15="http://schemas.microsoft.com/office/powerpoint/2012/main" userId="S-1-5-21-3044193875-1230985279-3292283753-42713" providerId="AD"/>
      </p:ext>
    </p:extLst>
  </p:cmAuthor>
  <p:cmAuthor id="2" name="Kingsnorth, Rebecca - Head of Service Transformation" initials="KR-HoST" lastIdx="20" clrIdx="1">
    <p:extLst>
      <p:ext uri="{19B8F6BF-5375-455C-9EA6-DF929625EA0E}">
        <p15:presenceInfo xmlns:p15="http://schemas.microsoft.com/office/powerpoint/2012/main" userId="S-1-5-21-3044193875-1230985279-3292283753-159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4" autoAdjust="0"/>
    <p:restoredTop sz="93979" autoAdjust="0"/>
  </p:normalViewPr>
  <p:slideViewPr>
    <p:cSldViewPr snapToGrid="0">
      <p:cViewPr varScale="1">
        <p:scale>
          <a:sx n="66" d="100"/>
          <a:sy n="66" d="100"/>
        </p:scale>
        <p:origin x="44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534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5348"/>
          </a:xfrm>
          <a:prstGeom prst="rect">
            <a:avLst/>
          </a:prstGeom>
        </p:spPr>
        <p:txBody>
          <a:bodyPr vert="horz" lIns="91440" tIns="45720" rIns="91440" bIns="45720" rtlCol="0"/>
          <a:lstStyle>
            <a:lvl1pPr algn="r">
              <a:defRPr sz="1200"/>
            </a:lvl1pPr>
          </a:lstStyle>
          <a:p>
            <a:fld id="{F1A24BE6-ABEB-45F3-9DF9-D2A5BB22066C}" type="datetimeFigureOut">
              <a:rPr lang="en-GB" smtClean="0"/>
              <a:t>30/06/2022</a:t>
            </a:fld>
            <a:endParaRPr lang="en-GB"/>
          </a:p>
        </p:txBody>
      </p:sp>
      <p:sp>
        <p:nvSpPr>
          <p:cNvPr id="4" name="Footer Placeholder 3"/>
          <p:cNvSpPr>
            <a:spLocks noGrp="1"/>
          </p:cNvSpPr>
          <p:nvPr>
            <p:ph type="ftr" sz="quarter" idx="2"/>
          </p:nvPr>
        </p:nvSpPr>
        <p:spPr>
          <a:xfrm>
            <a:off x="0" y="9377317"/>
            <a:ext cx="2889938" cy="49534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377317"/>
            <a:ext cx="2889938" cy="495347"/>
          </a:xfrm>
          <a:prstGeom prst="rect">
            <a:avLst/>
          </a:prstGeom>
        </p:spPr>
        <p:txBody>
          <a:bodyPr vert="horz" lIns="91440" tIns="45720" rIns="91440" bIns="45720" rtlCol="0" anchor="b"/>
          <a:lstStyle>
            <a:lvl1pPr algn="r">
              <a:defRPr sz="1200"/>
            </a:lvl1pPr>
          </a:lstStyle>
          <a:p>
            <a:fld id="{12194977-C31F-4678-83EB-FFC3B031FAB8}" type="slidenum">
              <a:rPr lang="en-GB" smtClean="0"/>
              <a:t>‹#›</a:t>
            </a:fld>
            <a:endParaRPr lang="en-GB"/>
          </a:p>
        </p:txBody>
      </p:sp>
    </p:spTree>
    <p:extLst>
      <p:ext uri="{BB962C8B-B14F-4D97-AF65-F5344CB8AC3E}">
        <p14:creationId xmlns:p14="http://schemas.microsoft.com/office/powerpoint/2010/main" val="3214065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534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5348"/>
          </a:xfrm>
          <a:prstGeom prst="rect">
            <a:avLst/>
          </a:prstGeom>
        </p:spPr>
        <p:txBody>
          <a:bodyPr vert="horz" lIns="91440" tIns="45720" rIns="91440" bIns="45720" rtlCol="0"/>
          <a:lstStyle>
            <a:lvl1pPr algn="r">
              <a:defRPr sz="1200"/>
            </a:lvl1pPr>
          </a:lstStyle>
          <a:p>
            <a:fld id="{A48723C7-FA82-423F-85F1-D70828931AF4}" type="datetimeFigureOut">
              <a:rPr lang="en-GB" smtClean="0"/>
              <a:t>30/06/2022</a:t>
            </a:fld>
            <a:endParaRPr lang="en-GB"/>
          </a:p>
        </p:txBody>
      </p:sp>
      <p:sp>
        <p:nvSpPr>
          <p:cNvPr id="4" name="Slide Image Placeholder 3"/>
          <p:cNvSpPr>
            <a:spLocks noGrp="1" noRot="1" noChangeAspect="1"/>
          </p:cNvSpPr>
          <p:nvPr>
            <p:ph type="sldImg" idx="2"/>
          </p:nvPr>
        </p:nvSpPr>
        <p:spPr>
          <a:xfrm>
            <a:off x="373063" y="1233488"/>
            <a:ext cx="5922962" cy="33321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51219"/>
            <a:ext cx="5335270" cy="388736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7317"/>
            <a:ext cx="2889938" cy="49534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377317"/>
            <a:ext cx="2889938" cy="495347"/>
          </a:xfrm>
          <a:prstGeom prst="rect">
            <a:avLst/>
          </a:prstGeom>
        </p:spPr>
        <p:txBody>
          <a:bodyPr vert="horz" lIns="91440" tIns="45720" rIns="91440" bIns="45720" rtlCol="0" anchor="b"/>
          <a:lstStyle>
            <a:lvl1pPr algn="r">
              <a:defRPr sz="1200"/>
            </a:lvl1pPr>
          </a:lstStyle>
          <a:p>
            <a:fld id="{6E29953D-5937-4F2A-9EAA-1CA0D9E601C0}" type="slidenum">
              <a:rPr lang="en-GB" smtClean="0"/>
              <a:t>‹#›</a:t>
            </a:fld>
            <a:endParaRPr lang="en-GB"/>
          </a:p>
        </p:txBody>
      </p:sp>
    </p:spTree>
    <p:extLst>
      <p:ext uri="{BB962C8B-B14F-4D97-AF65-F5344CB8AC3E}">
        <p14:creationId xmlns:p14="http://schemas.microsoft.com/office/powerpoint/2010/main" val="3772227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slides - blank">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322007"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
        <p:nvSpPr>
          <p:cNvPr id="4" name="TextBox 3"/>
          <p:cNvSpPr txBox="1"/>
          <p:nvPr userDrawn="1"/>
        </p:nvSpPr>
        <p:spPr>
          <a:xfrm>
            <a:off x="0" y="6488668"/>
            <a:ext cx="7638694" cy="369332"/>
          </a:xfrm>
          <a:prstGeom prst="rect">
            <a:avLst/>
          </a:prstGeom>
          <a:noFill/>
        </p:spPr>
        <p:txBody>
          <a:bodyPr wrap="none" rtlCol="0">
            <a:spAutoFit/>
          </a:bodyPr>
          <a:lstStyle/>
          <a:p>
            <a:r>
              <a:rPr lang="en-GB" dirty="0" smtClean="0">
                <a:solidFill>
                  <a:schemeClr val="tx1">
                    <a:lumMod val="50000"/>
                    <a:lumOff val="50000"/>
                  </a:schemeClr>
                </a:solidFill>
              </a:rPr>
              <a:t>Not for wider circulation – all content subject to ongoing regional conversations</a:t>
            </a:r>
            <a:endParaRPr lang="en-GB" dirty="0">
              <a:solidFill>
                <a:schemeClr val="tx1">
                  <a:lumMod val="50000"/>
                  <a:lumOff val="50000"/>
                </a:schemeClr>
              </a:solidFill>
            </a:endParaRPr>
          </a:p>
        </p:txBody>
      </p:sp>
    </p:spTree>
    <p:extLst>
      <p:ext uri="{BB962C8B-B14F-4D97-AF65-F5344CB8AC3E}">
        <p14:creationId xmlns:p14="http://schemas.microsoft.com/office/powerpoint/2010/main" val="1960197572"/>
      </p:ext>
    </p:extLst>
  </p:cSld>
  <p:clrMapOvr>
    <a:masterClrMapping/>
  </p:clrMapOvr>
  <p:extLst mod="1">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s - chart">
    <p:spTree>
      <p:nvGrpSpPr>
        <p:cNvPr id="1" name=""/>
        <p:cNvGrpSpPr/>
        <p:nvPr/>
      </p:nvGrpSpPr>
      <p:grpSpPr>
        <a:xfrm>
          <a:off x="0" y="0"/>
          <a:ext cx="0" cy="0"/>
          <a:chOff x="0" y="0"/>
          <a:chExt cx="0" cy="0"/>
        </a:xfrm>
      </p:grpSpPr>
      <p:sp>
        <p:nvSpPr>
          <p:cNvPr id="10" name="Chart Placeholder 9"/>
          <p:cNvSpPr>
            <a:spLocks noGrp="1"/>
          </p:cNvSpPr>
          <p:nvPr>
            <p:ph type="chart" sz="quarter" idx="15" hasCustomPrompt="1"/>
          </p:nvPr>
        </p:nvSpPr>
        <p:spPr>
          <a:xfrm>
            <a:off x="344490" y="1547814"/>
            <a:ext cx="11503024" cy="4536464"/>
          </a:xfrm>
          <a:prstGeom prst="rect">
            <a:avLst/>
          </a:prstGeom>
        </p:spPr>
        <p:txBody>
          <a:bodyPr/>
          <a:lstStyle>
            <a:lvl1pPr marL="0" marR="0" indent="0" algn="l" defTabSz="914411" rtl="0" eaLnBrk="1" fontAlgn="auto" latinLnBrk="0" hangingPunct="1">
              <a:lnSpc>
                <a:spcPct val="90000"/>
              </a:lnSpc>
              <a:spcBef>
                <a:spcPts val="1001"/>
              </a:spcBef>
              <a:spcAft>
                <a:spcPts val="0"/>
              </a:spcAft>
              <a:buClrTx/>
              <a:buSzTx/>
              <a:buFont typeface="Arial" panose="020B0604020202020204" pitchFamily="34" charset="0"/>
              <a:buNone/>
              <a:tabLst/>
              <a:defRPr sz="2800" baseline="0">
                <a:latin typeface="Arial" panose="020B0604020202020204" pitchFamily="34" charset="0"/>
                <a:cs typeface="Arial" panose="020B0604020202020204" pitchFamily="34" charset="0"/>
              </a:defRPr>
            </a:lvl1pPr>
          </a:lstStyle>
          <a:p>
            <a:r>
              <a:rPr lang="en-GB" dirty="0"/>
              <a:t>Insert chart</a:t>
            </a:r>
          </a:p>
        </p:txBody>
      </p:sp>
      <p:sp>
        <p:nvSpPr>
          <p:cNvPr id="5" name="Text Placeholder 7">
            <a:extLst>
              <a:ext uri="{FF2B5EF4-FFF2-40B4-BE49-F238E27FC236}">
                <a16:creationId xmlns:a16="http://schemas.microsoft.com/office/drawing/2014/main" id="{006CA2C8-ECD8-E647-B92F-23DA668A7526}"/>
              </a:ext>
            </a:extLst>
          </p:cNvPr>
          <p:cNvSpPr>
            <a:spLocks noGrp="1"/>
          </p:cNvSpPr>
          <p:nvPr>
            <p:ph type="body" sz="quarter" idx="10" hasCustomPrompt="1"/>
          </p:nvPr>
        </p:nvSpPr>
        <p:spPr>
          <a:xfrm>
            <a:off x="322007"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479227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slides - table">
    <p:spTree>
      <p:nvGrpSpPr>
        <p:cNvPr id="1" name=""/>
        <p:cNvGrpSpPr/>
        <p:nvPr/>
      </p:nvGrpSpPr>
      <p:grpSpPr>
        <a:xfrm>
          <a:off x="0" y="0"/>
          <a:ext cx="0" cy="0"/>
          <a:chOff x="0" y="0"/>
          <a:chExt cx="0" cy="0"/>
        </a:xfrm>
      </p:grpSpPr>
      <p:sp>
        <p:nvSpPr>
          <p:cNvPr id="3" name="Table Placeholder 2"/>
          <p:cNvSpPr>
            <a:spLocks noGrp="1"/>
          </p:cNvSpPr>
          <p:nvPr>
            <p:ph type="tbl" sz="quarter" idx="15" hasCustomPrompt="1"/>
          </p:nvPr>
        </p:nvSpPr>
        <p:spPr>
          <a:xfrm>
            <a:off x="344489" y="1547813"/>
            <a:ext cx="1150302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table</a:t>
            </a:r>
            <a:endParaRPr lang="en-GB" dirty="0"/>
          </a:p>
        </p:txBody>
      </p:sp>
      <p:sp>
        <p:nvSpPr>
          <p:cNvPr id="6" name="Text Placeholder 7">
            <a:extLst>
              <a:ext uri="{FF2B5EF4-FFF2-40B4-BE49-F238E27FC236}">
                <a16:creationId xmlns:a16="http://schemas.microsoft.com/office/drawing/2014/main" id="{95D237F5-1CE1-4C43-A96B-FF44E8BD2ED9}"/>
              </a:ext>
            </a:extLst>
          </p:cNvPr>
          <p:cNvSpPr>
            <a:spLocks noGrp="1"/>
          </p:cNvSpPr>
          <p:nvPr>
            <p:ph type="body" sz="quarter" idx="10" hasCustomPrompt="1"/>
          </p:nvPr>
        </p:nvSpPr>
        <p:spPr>
          <a:xfrm>
            <a:off x="322007"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10028888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slides - media">
    <p:spTree>
      <p:nvGrpSpPr>
        <p:cNvPr id="1" name=""/>
        <p:cNvGrpSpPr/>
        <p:nvPr/>
      </p:nvGrpSpPr>
      <p:grpSpPr>
        <a:xfrm>
          <a:off x="0" y="0"/>
          <a:ext cx="0" cy="0"/>
          <a:chOff x="0" y="0"/>
          <a:chExt cx="0" cy="0"/>
        </a:xfrm>
      </p:grpSpPr>
      <p:sp>
        <p:nvSpPr>
          <p:cNvPr id="4" name="Media Placeholder 3"/>
          <p:cNvSpPr>
            <a:spLocks noGrp="1"/>
          </p:cNvSpPr>
          <p:nvPr>
            <p:ph type="media" sz="quarter" idx="15" hasCustomPrompt="1"/>
          </p:nvPr>
        </p:nvSpPr>
        <p:spPr>
          <a:xfrm>
            <a:off x="352831" y="1547813"/>
            <a:ext cx="11494683"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r>
              <a:rPr lang="en-GB" sz="2800" dirty="0"/>
              <a:t>Insert media</a:t>
            </a:r>
            <a:endParaRPr lang="en-GB" dirty="0"/>
          </a:p>
        </p:txBody>
      </p:sp>
      <p:sp>
        <p:nvSpPr>
          <p:cNvPr id="7" name="Text Placeholder 7">
            <a:extLst>
              <a:ext uri="{FF2B5EF4-FFF2-40B4-BE49-F238E27FC236}">
                <a16:creationId xmlns:a16="http://schemas.microsoft.com/office/drawing/2014/main" id="{BA7A7174-CB1F-1F4A-9581-79AC481CE1D2}"/>
              </a:ext>
            </a:extLst>
          </p:cNvPr>
          <p:cNvSpPr>
            <a:spLocks noGrp="1"/>
          </p:cNvSpPr>
          <p:nvPr>
            <p:ph type="body" sz="quarter" idx="10" hasCustomPrompt="1"/>
          </p:nvPr>
        </p:nvSpPr>
        <p:spPr>
          <a:xfrm>
            <a:off x="322007"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86561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1-Large Pentagon Left">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gradFill>
            <a:gsLst>
              <a:gs pos="0">
                <a:schemeClr val="accent2"/>
              </a:gs>
              <a:gs pos="100000">
                <a:srgbClr val="00365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1"/>
          </a:p>
        </p:txBody>
      </p:sp>
      <p:pic>
        <p:nvPicPr>
          <p:cNvPr id="9" name="Picture 8">
            <a:extLst>
              <a:ext uri="{FF2B5EF4-FFF2-40B4-BE49-F238E27FC236}">
                <a16:creationId xmlns:a16="http://schemas.microsoft.com/office/drawing/2014/main" id="{431E11F1-2CB8-E941-9B3C-1D54C419F2A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303722" y="268323"/>
            <a:ext cx="2542558" cy="955793"/>
          </a:xfrm>
          <a:prstGeom prst="rect">
            <a:avLst/>
          </a:prstGeom>
        </p:spPr>
      </p:pic>
      <p:pic>
        <p:nvPicPr>
          <p:cNvPr id="10" name="Picture 9" descr="A picture containing card, stationary&#10;&#10;Description automatically generated">
            <a:extLst>
              <a:ext uri="{FF2B5EF4-FFF2-40B4-BE49-F238E27FC236}">
                <a16:creationId xmlns:a16="http://schemas.microsoft.com/office/drawing/2014/main" id="{9B0C2AFD-54FE-5941-9AFC-FB6315E39392}"/>
              </a:ext>
            </a:extLst>
          </p:cNvPr>
          <p:cNvPicPr>
            <a:picLocks noChangeAspect="1"/>
          </p:cNvPicPr>
          <p:nvPr userDrawn="1"/>
        </p:nvPicPr>
        <p:blipFill rotWithShape="1">
          <a:blip r:embed="rId3">
            <a:alphaModFix/>
            <a:extLst>
              <a:ext uri="{28A0092B-C50C-407E-A947-70E740481C1C}">
                <a14:useLocalDpi xmlns:a14="http://schemas.microsoft.com/office/drawing/2010/main" val="0"/>
              </a:ext>
            </a:extLst>
          </a:blip>
          <a:srcRect l="-2744" t="-381" r="-1" b="670"/>
          <a:stretch/>
        </p:blipFill>
        <p:spPr>
          <a:xfrm>
            <a:off x="-476284" y="-98084"/>
            <a:ext cx="7167662" cy="6956085"/>
          </a:xfrm>
          <a:prstGeom prst="rect">
            <a:avLst/>
          </a:prstGeom>
        </p:spPr>
      </p:pic>
      <p:sp>
        <p:nvSpPr>
          <p:cNvPr id="11" name="Text Placeholder 7">
            <a:extLst>
              <a:ext uri="{FF2B5EF4-FFF2-40B4-BE49-F238E27FC236}">
                <a16:creationId xmlns:a16="http://schemas.microsoft.com/office/drawing/2014/main" id="{BA30CBE2-12F4-7146-A4AB-F36199471086}"/>
              </a:ext>
            </a:extLst>
          </p:cNvPr>
          <p:cNvSpPr>
            <a:spLocks noGrp="1"/>
          </p:cNvSpPr>
          <p:nvPr>
            <p:ph type="body" sz="quarter" idx="10" hasCustomPrompt="1"/>
          </p:nvPr>
        </p:nvSpPr>
        <p:spPr>
          <a:xfrm>
            <a:off x="7066594" y="3276357"/>
            <a:ext cx="4201588" cy="764701"/>
          </a:xfrm>
          <a:prstGeom prst="rect">
            <a:avLst/>
          </a:prstGeom>
        </p:spPr>
        <p:txBody>
          <a:bodyPr lIns="0" tIns="0" rIns="0" bIns="0"/>
          <a:lstStyle>
            <a:lvl1pPr marL="0" indent="0">
              <a:buNone/>
              <a:defRPr sz="4000" baseline="0">
                <a:solidFill>
                  <a:schemeClr val="bg1"/>
                </a:solidFill>
                <a:latin typeface="Arial" panose="020B0604020202020204" pitchFamily="34" charset="0"/>
                <a:cs typeface="Arial" panose="020B0604020202020204" pitchFamily="34" charset="0"/>
              </a:defRPr>
            </a:lvl1pPr>
          </a:lstStyle>
          <a:p>
            <a:pPr lvl="0"/>
            <a:r>
              <a:rPr lang="en-GB" dirty="0"/>
              <a:t>Presentation title</a:t>
            </a:r>
          </a:p>
        </p:txBody>
      </p:sp>
    </p:spTree>
    <p:extLst>
      <p:ext uri="{BB962C8B-B14F-4D97-AF65-F5344CB8AC3E}">
        <p14:creationId xmlns:p14="http://schemas.microsoft.com/office/powerpoint/2010/main" val="4217104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2-Medium Pentagon Left">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gradFill>
            <a:gsLst>
              <a:gs pos="0">
                <a:schemeClr val="accent2"/>
              </a:gs>
              <a:gs pos="100000">
                <a:srgbClr val="00365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1"/>
          </a:p>
        </p:txBody>
      </p:sp>
      <p:pic>
        <p:nvPicPr>
          <p:cNvPr id="10" name="Picture 9" descr="A picture containing card, stationary&#10;&#10;Description automatically generated">
            <a:extLst>
              <a:ext uri="{FF2B5EF4-FFF2-40B4-BE49-F238E27FC236}">
                <a16:creationId xmlns:a16="http://schemas.microsoft.com/office/drawing/2014/main" id="{2F7626C2-97D3-954D-8EF8-2EC5C7B6CFFE}"/>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l="-2744" t="-381" r="-1" b="670"/>
          <a:stretch/>
        </p:blipFill>
        <p:spPr>
          <a:xfrm>
            <a:off x="-401068" y="491667"/>
            <a:ext cx="6053351" cy="5874667"/>
          </a:xfrm>
          <a:prstGeom prst="rect">
            <a:avLst/>
          </a:prstGeom>
        </p:spPr>
      </p:pic>
      <p:sp>
        <p:nvSpPr>
          <p:cNvPr id="8" name="Text Placeholder 7"/>
          <p:cNvSpPr>
            <a:spLocks noGrp="1"/>
          </p:cNvSpPr>
          <p:nvPr>
            <p:ph type="body" sz="quarter" idx="10" hasCustomPrompt="1"/>
          </p:nvPr>
        </p:nvSpPr>
        <p:spPr>
          <a:xfrm>
            <a:off x="6215585" y="3276357"/>
            <a:ext cx="4201588" cy="764701"/>
          </a:xfrm>
          <a:prstGeom prst="rect">
            <a:avLst/>
          </a:prstGeom>
        </p:spPr>
        <p:txBody>
          <a:bodyPr lIns="0" tIns="0" rIns="0" bIns="0"/>
          <a:lstStyle>
            <a:lvl1pPr marL="0" indent="0">
              <a:buNone/>
              <a:defRPr sz="4000" baseline="0">
                <a:solidFill>
                  <a:schemeClr val="bg1"/>
                </a:solidFill>
                <a:latin typeface="Arial" panose="020B0604020202020204" pitchFamily="34" charset="0"/>
                <a:cs typeface="Arial" panose="020B0604020202020204" pitchFamily="34" charset="0"/>
              </a:defRPr>
            </a:lvl1pPr>
          </a:lstStyle>
          <a:p>
            <a:pPr lvl="0"/>
            <a:r>
              <a:rPr lang="en-GB" dirty="0"/>
              <a:t>Presentation title</a:t>
            </a:r>
          </a:p>
        </p:txBody>
      </p:sp>
      <p:pic>
        <p:nvPicPr>
          <p:cNvPr id="9" name="Picture 8">
            <a:extLst>
              <a:ext uri="{FF2B5EF4-FFF2-40B4-BE49-F238E27FC236}">
                <a16:creationId xmlns:a16="http://schemas.microsoft.com/office/drawing/2014/main" id="{431E11F1-2CB8-E941-9B3C-1D54C419F2AF}"/>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9303722" y="268323"/>
            <a:ext cx="2542558" cy="955793"/>
          </a:xfrm>
          <a:prstGeom prst="rect">
            <a:avLst/>
          </a:prstGeom>
        </p:spPr>
      </p:pic>
    </p:spTree>
    <p:extLst>
      <p:ext uri="{BB962C8B-B14F-4D97-AF65-F5344CB8AC3E}">
        <p14:creationId xmlns:p14="http://schemas.microsoft.com/office/powerpoint/2010/main" val="24510133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3-Small Pentagon Left">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gradFill>
            <a:gsLst>
              <a:gs pos="0">
                <a:schemeClr val="accent2"/>
              </a:gs>
              <a:gs pos="100000">
                <a:srgbClr val="00365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1"/>
          </a:p>
        </p:txBody>
      </p:sp>
      <p:pic>
        <p:nvPicPr>
          <p:cNvPr id="9" name="Picture 8">
            <a:extLst>
              <a:ext uri="{FF2B5EF4-FFF2-40B4-BE49-F238E27FC236}">
                <a16:creationId xmlns:a16="http://schemas.microsoft.com/office/drawing/2014/main" id="{431E11F1-2CB8-E941-9B3C-1D54C419F2A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303722" y="268323"/>
            <a:ext cx="2542558" cy="955793"/>
          </a:xfrm>
          <a:prstGeom prst="rect">
            <a:avLst/>
          </a:prstGeom>
        </p:spPr>
      </p:pic>
      <p:pic>
        <p:nvPicPr>
          <p:cNvPr id="10" name="Picture 9" descr="A picture containing card, stationary&#10;&#10;Description automatically generated">
            <a:extLst>
              <a:ext uri="{FF2B5EF4-FFF2-40B4-BE49-F238E27FC236}">
                <a16:creationId xmlns:a16="http://schemas.microsoft.com/office/drawing/2014/main" id="{528701B6-ED9E-214A-BF53-11DAB8F6D5C5}"/>
              </a:ext>
            </a:extLst>
          </p:cNvPr>
          <p:cNvPicPr>
            <a:picLocks noChangeAspect="1"/>
          </p:cNvPicPr>
          <p:nvPr userDrawn="1"/>
        </p:nvPicPr>
        <p:blipFill rotWithShape="1">
          <a:blip r:embed="rId3" cstate="print">
            <a:alphaModFix/>
            <a:extLst>
              <a:ext uri="{28A0092B-C50C-407E-A947-70E740481C1C}">
                <a14:useLocalDpi xmlns:a14="http://schemas.microsoft.com/office/drawing/2010/main" val="0"/>
              </a:ext>
            </a:extLst>
          </a:blip>
          <a:srcRect l="-2744" t="-381" r="-1" b="670"/>
          <a:stretch/>
        </p:blipFill>
        <p:spPr>
          <a:xfrm>
            <a:off x="1113275" y="1097999"/>
            <a:ext cx="4803797" cy="4661999"/>
          </a:xfrm>
          <a:prstGeom prst="rect">
            <a:avLst/>
          </a:prstGeom>
        </p:spPr>
      </p:pic>
      <p:sp>
        <p:nvSpPr>
          <p:cNvPr id="16" name="Text Placeholder 7">
            <a:extLst>
              <a:ext uri="{FF2B5EF4-FFF2-40B4-BE49-F238E27FC236}">
                <a16:creationId xmlns:a16="http://schemas.microsoft.com/office/drawing/2014/main" id="{8C2C97C7-BB35-BD47-B5F7-7431306DAAF4}"/>
              </a:ext>
            </a:extLst>
          </p:cNvPr>
          <p:cNvSpPr>
            <a:spLocks noGrp="1"/>
          </p:cNvSpPr>
          <p:nvPr>
            <p:ph type="body" sz="quarter" idx="10" hasCustomPrompt="1"/>
          </p:nvPr>
        </p:nvSpPr>
        <p:spPr>
          <a:xfrm>
            <a:off x="6215585" y="3276357"/>
            <a:ext cx="4201588" cy="764701"/>
          </a:xfrm>
          <a:prstGeom prst="rect">
            <a:avLst/>
          </a:prstGeom>
        </p:spPr>
        <p:txBody>
          <a:bodyPr lIns="0" tIns="0" rIns="0" bIns="0"/>
          <a:lstStyle>
            <a:lvl1pPr marL="0" indent="0">
              <a:buNone/>
              <a:defRPr sz="4000" baseline="0">
                <a:solidFill>
                  <a:schemeClr val="bg1"/>
                </a:solidFill>
                <a:latin typeface="Arial" panose="020B0604020202020204" pitchFamily="34" charset="0"/>
                <a:cs typeface="Arial" panose="020B0604020202020204" pitchFamily="34" charset="0"/>
              </a:defRPr>
            </a:lvl1pPr>
          </a:lstStyle>
          <a:p>
            <a:pPr lvl="0"/>
            <a:r>
              <a:rPr lang="en-GB" dirty="0"/>
              <a:t>Presentation title</a:t>
            </a:r>
          </a:p>
        </p:txBody>
      </p:sp>
    </p:spTree>
    <p:extLst>
      <p:ext uri="{BB962C8B-B14F-4D97-AF65-F5344CB8AC3E}">
        <p14:creationId xmlns:p14="http://schemas.microsoft.com/office/powerpoint/2010/main" val="30265445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s or title with image on left">
    <p:spTree>
      <p:nvGrpSpPr>
        <p:cNvPr id="1" name=""/>
        <p:cNvGrpSpPr/>
        <p:nvPr/>
      </p:nvGrpSpPr>
      <p:grpSpPr>
        <a:xfrm>
          <a:off x="0" y="0"/>
          <a:ext cx="0" cy="0"/>
          <a:chOff x="0" y="0"/>
          <a:chExt cx="0" cy="0"/>
        </a:xfrm>
      </p:grpSpPr>
      <p:sp>
        <p:nvSpPr>
          <p:cNvPr id="13" name="Rectangle 12"/>
          <p:cNvSpPr/>
          <p:nvPr userDrawn="1"/>
        </p:nvSpPr>
        <p:spPr>
          <a:xfrm>
            <a:off x="5971309" y="-18000"/>
            <a:ext cx="6220692" cy="6876000"/>
          </a:xfrm>
          <a:prstGeom prst="rect">
            <a:avLst/>
          </a:prstGeom>
          <a:gradFill>
            <a:gsLst>
              <a:gs pos="0">
                <a:schemeClr val="accent2"/>
              </a:gs>
              <a:gs pos="100000">
                <a:srgbClr val="00365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1"/>
          </a:p>
        </p:txBody>
      </p:sp>
      <p:pic>
        <p:nvPicPr>
          <p:cNvPr id="17" name="Picture 16">
            <a:extLst>
              <a:ext uri="{FF2B5EF4-FFF2-40B4-BE49-F238E27FC236}">
                <a16:creationId xmlns:a16="http://schemas.microsoft.com/office/drawing/2014/main" id="{047A0745-0A5C-404E-BF62-A3FBFDEE36D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303722" y="268323"/>
            <a:ext cx="2542558" cy="955793"/>
          </a:xfrm>
          <a:prstGeom prst="rect">
            <a:avLst/>
          </a:prstGeom>
        </p:spPr>
      </p:pic>
      <p:sp>
        <p:nvSpPr>
          <p:cNvPr id="18" name="Picture Placeholder 11">
            <a:extLst>
              <a:ext uri="{FF2B5EF4-FFF2-40B4-BE49-F238E27FC236}">
                <a16:creationId xmlns:a16="http://schemas.microsoft.com/office/drawing/2014/main" id="{F55DD1E0-0A7C-E94B-9888-630C09C7BD5B}"/>
              </a:ext>
            </a:extLst>
          </p:cNvPr>
          <p:cNvSpPr>
            <a:spLocks noGrp="1"/>
          </p:cNvSpPr>
          <p:nvPr>
            <p:ph type="pic" sz="quarter" idx="13" hasCustomPrompt="1"/>
          </p:nvPr>
        </p:nvSpPr>
        <p:spPr>
          <a:xfrm>
            <a:off x="1" y="18000"/>
            <a:ext cx="5971308" cy="6840000"/>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r>
              <a:rPr lang="en-GB" sz="2800" dirty="0"/>
              <a:t>Insert image</a:t>
            </a:r>
            <a:endParaRPr lang="en-GB" dirty="0"/>
          </a:p>
        </p:txBody>
      </p:sp>
      <p:sp>
        <p:nvSpPr>
          <p:cNvPr id="10" name="Text Placeholder 7">
            <a:extLst>
              <a:ext uri="{FF2B5EF4-FFF2-40B4-BE49-F238E27FC236}">
                <a16:creationId xmlns:a16="http://schemas.microsoft.com/office/drawing/2014/main" id="{BD036CC6-2C87-7B4E-9594-07CDBA003C6E}"/>
              </a:ext>
            </a:extLst>
          </p:cNvPr>
          <p:cNvSpPr>
            <a:spLocks noGrp="1"/>
          </p:cNvSpPr>
          <p:nvPr>
            <p:ph type="body" sz="quarter" idx="10" hasCustomPrompt="1"/>
          </p:nvPr>
        </p:nvSpPr>
        <p:spPr>
          <a:xfrm>
            <a:off x="6909212" y="2424775"/>
            <a:ext cx="4344882" cy="2773371"/>
          </a:xfrm>
          <a:prstGeom prst="rect">
            <a:avLst/>
          </a:prstGeom>
        </p:spPr>
        <p:txBody>
          <a:bodyPr lIns="0" tIns="0" rIns="0" bIns="0"/>
          <a:lstStyle>
            <a:lvl1pPr marL="0" indent="0">
              <a:buNone/>
              <a:defRPr sz="4000" baseline="0">
                <a:solidFill>
                  <a:schemeClr val="bg1"/>
                </a:solidFill>
                <a:latin typeface="Arial" panose="020B0604020202020204" pitchFamily="34" charset="0"/>
                <a:cs typeface="Arial" panose="020B0604020202020204" pitchFamily="34" charset="0"/>
              </a:defRPr>
            </a:lvl1pPr>
          </a:lstStyle>
          <a:p>
            <a:pPr lvl="0"/>
            <a:r>
              <a:rPr lang="en-GB" dirty="0"/>
              <a:t>Sub title, contents</a:t>
            </a:r>
          </a:p>
        </p:txBody>
      </p:sp>
      <p:pic>
        <p:nvPicPr>
          <p:cNvPr id="12" name="Picture 11" descr="A picture containing card, stationary&#10;&#10;Description automatically generated">
            <a:extLst>
              <a:ext uri="{FF2B5EF4-FFF2-40B4-BE49-F238E27FC236}">
                <a16:creationId xmlns:a16="http://schemas.microsoft.com/office/drawing/2014/main" id="{FCB7D92F-99C3-7C4D-BB0E-C328FB7AD0B9}"/>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7865" b="21007"/>
          <a:stretch/>
        </p:blipFill>
        <p:spPr>
          <a:xfrm flipH="1">
            <a:off x="8469997" y="3666891"/>
            <a:ext cx="3722004" cy="3191110"/>
          </a:xfrm>
          <a:prstGeom prst="rect">
            <a:avLst/>
          </a:prstGeom>
        </p:spPr>
      </p:pic>
    </p:spTree>
    <p:extLst>
      <p:ext uri="{BB962C8B-B14F-4D97-AF65-F5344CB8AC3E}">
        <p14:creationId xmlns:p14="http://schemas.microsoft.com/office/powerpoint/2010/main" val="3054158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tent slides - blank 3">
    <p:spTree>
      <p:nvGrpSpPr>
        <p:cNvPr id="1" name=""/>
        <p:cNvGrpSpPr/>
        <p:nvPr/>
      </p:nvGrpSpPr>
      <p:grpSpPr>
        <a:xfrm>
          <a:off x="0" y="0"/>
          <a:ext cx="0" cy="0"/>
          <a:chOff x="0" y="0"/>
          <a:chExt cx="0" cy="0"/>
        </a:xfrm>
      </p:grpSpPr>
      <p:sp>
        <p:nvSpPr>
          <p:cNvPr id="7" name="Text Placeholder 7">
            <a:extLst>
              <a:ext uri="{FF2B5EF4-FFF2-40B4-BE49-F238E27FC236}">
                <a16:creationId xmlns:a16="http://schemas.microsoft.com/office/drawing/2014/main" id="{3F2BB2EB-4A32-C943-B0FC-D761A86F8A6B}"/>
              </a:ext>
            </a:extLst>
          </p:cNvPr>
          <p:cNvSpPr>
            <a:spLocks noGrp="1"/>
          </p:cNvSpPr>
          <p:nvPr>
            <p:ph type="body" sz="quarter" idx="10" hasCustomPrompt="1"/>
          </p:nvPr>
        </p:nvSpPr>
        <p:spPr>
          <a:xfrm>
            <a:off x="322007"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
        <p:nvSpPr>
          <p:cNvPr id="3" name="TextBox 2"/>
          <p:cNvSpPr txBox="1"/>
          <p:nvPr userDrawn="1"/>
        </p:nvSpPr>
        <p:spPr>
          <a:xfrm>
            <a:off x="0" y="6488668"/>
            <a:ext cx="7638694" cy="369332"/>
          </a:xfrm>
          <a:prstGeom prst="rect">
            <a:avLst/>
          </a:prstGeom>
          <a:noFill/>
        </p:spPr>
        <p:txBody>
          <a:bodyPr wrap="none" rtlCol="0">
            <a:spAutoFit/>
          </a:bodyPr>
          <a:lstStyle/>
          <a:p>
            <a:r>
              <a:rPr lang="en-GB" dirty="0" smtClean="0">
                <a:solidFill>
                  <a:schemeClr val="tx1">
                    <a:lumMod val="50000"/>
                    <a:lumOff val="50000"/>
                  </a:schemeClr>
                </a:solidFill>
              </a:rPr>
              <a:t>Not for wider circulation – all content subject to ongoing regional conversations</a:t>
            </a:r>
            <a:endParaRPr lang="en-GB" dirty="0">
              <a:solidFill>
                <a:schemeClr val="tx1">
                  <a:lumMod val="50000"/>
                  <a:lumOff val="50000"/>
                </a:schemeClr>
              </a:solidFill>
            </a:endParaRPr>
          </a:p>
        </p:txBody>
      </p:sp>
    </p:spTree>
    <p:extLst>
      <p:ext uri="{BB962C8B-B14F-4D97-AF65-F5344CB8AC3E}">
        <p14:creationId xmlns:p14="http://schemas.microsoft.com/office/powerpoint/2010/main" val="275040226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s - text only">
    <p:spTree>
      <p:nvGrpSpPr>
        <p:cNvPr id="1" name=""/>
        <p:cNvGrpSpPr/>
        <p:nvPr/>
      </p:nvGrpSpPr>
      <p:grpSpPr>
        <a:xfrm>
          <a:off x="0" y="0"/>
          <a:ext cx="0" cy="0"/>
          <a:chOff x="0" y="0"/>
          <a:chExt cx="0" cy="0"/>
        </a:xfrm>
      </p:grpSpPr>
      <p:sp>
        <p:nvSpPr>
          <p:cNvPr id="3" name="Text Placeholder 13"/>
          <p:cNvSpPr>
            <a:spLocks noGrp="1"/>
          </p:cNvSpPr>
          <p:nvPr>
            <p:ph type="body" sz="quarter" idx="12" hasCustomPrompt="1"/>
          </p:nvPr>
        </p:nvSpPr>
        <p:spPr>
          <a:xfrm>
            <a:off x="344488" y="1547813"/>
            <a:ext cx="11525250"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6" name="Text Placeholder 7">
            <a:extLst>
              <a:ext uri="{FF2B5EF4-FFF2-40B4-BE49-F238E27FC236}">
                <a16:creationId xmlns:a16="http://schemas.microsoft.com/office/drawing/2014/main" id="{9D9E0AF5-0DF8-6E4E-8D83-C8951539C60C}"/>
              </a:ext>
            </a:extLst>
          </p:cNvPr>
          <p:cNvSpPr>
            <a:spLocks noGrp="1"/>
          </p:cNvSpPr>
          <p:nvPr>
            <p:ph type="body" sz="quarter" idx="10" hasCustomPrompt="1"/>
          </p:nvPr>
        </p:nvSpPr>
        <p:spPr>
          <a:xfrm>
            <a:off x="322007"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3917247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s - 2 column text">
    <p:spTree>
      <p:nvGrpSpPr>
        <p:cNvPr id="1" name=""/>
        <p:cNvGrpSpPr/>
        <p:nvPr/>
      </p:nvGrpSpPr>
      <p:grpSpPr>
        <a:xfrm>
          <a:off x="0" y="0"/>
          <a:ext cx="0" cy="0"/>
          <a:chOff x="0" y="0"/>
          <a:chExt cx="0" cy="0"/>
        </a:xfrm>
      </p:grpSpPr>
      <p:sp>
        <p:nvSpPr>
          <p:cNvPr id="14" name="Text Placeholder 13"/>
          <p:cNvSpPr>
            <a:spLocks noGrp="1"/>
          </p:cNvSpPr>
          <p:nvPr>
            <p:ph type="body" sz="quarter" idx="12" hasCustomPrompt="1"/>
          </p:nvPr>
        </p:nvSpPr>
        <p:spPr>
          <a:xfrm>
            <a:off x="344490" y="1547813"/>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19" name="Text Placeholder 13"/>
          <p:cNvSpPr>
            <a:spLocks noGrp="1"/>
          </p:cNvSpPr>
          <p:nvPr>
            <p:ph type="body" sz="quarter" idx="15" hasCustomPrompt="1"/>
          </p:nvPr>
        </p:nvSpPr>
        <p:spPr>
          <a:xfrm>
            <a:off x="6255025" y="1559903"/>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6" name="Text Placeholder 7">
            <a:extLst>
              <a:ext uri="{FF2B5EF4-FFF2-40B4-BE49-F238E27FC236}">
                <a16:creationId xmlns:a16="http://schemas.microsoft.com/office/drawing/2014/main" id="{3D1687DE-6F0B-1A43-9FB7-49F39B622E28}"/>
              </a:ext>
            </a:extLst>
          </p:cNvPr>
          <p:cNvSpPr>
            <a:spLocks noGrp="1"/>
          </p:cNvSpPr>
          <p:nvPr>
            <p:ph type="body" sz="quarter" idx="10" hasCustomPrompt="1"/>
          </p:nvPr>
        </p:nvSpPr>
        <p:spPr>
          <a:xfrm>
            <a:off x="322007"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640803460"/>
      </p:ext>
    </p:extLst>
  </p:cSld>
  <p:clrMapOvr>
    <a:masterClrMapping/>
  </p:clrMapOvr>
  <p:extLst mod="1">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s - 2 column content">
    <p:spTree>
      <p:nvGrpSpPr>
        <p:cNvPr id="1" name=""/>
        <p:cNvGrpSpPr/>
        <p:nvPr/>
      </p:nvGrpSpPr>
      <p:grpSpPr>
        <a:xfrm>
          <a:off x="0" y="0"/>
          <a:ext cx="0" cy="0"/>
          <a:chOff x="0" y="0"/>
          <a:chExt cx="0" cy="0"/>
        </a:xfrm>
      </p:grpSpPr>
      <p:sp>
        <p:nvSpPr>
          <p:cNvPr id="5" name="Content Placeholder 4"/>
          <p:cNvSpPr>
            <a:spLocks noGrp="1"/>
          </p:cNvSpPr>
          <p:nvPr>
            <p:ph sz="quarter" idx="16" hasCustomPrompt="1"/>
          </p:nvPr>
        </p:nvSpPr>
        <p:spPr>
          <a:xfrm>
            <a:off x="348512" y="1559903"/>
            <a:ext cx="5610226" cy="4536098"/>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Insert content here</a:t>
            </a:r>
          </a:p>
        </p:txBody>
      </p:sp>
      <p:sp>
        <p:nvSpPr>
          <p:cNvPr id="12" name="Content Placeholder 4"/>
          <p:cNvSpPr>
            <a:spLocks noGrp="1"/>
          </p:cNvSpPr>
          <p:nvPr>
            <p:ph sz="quarter" idx="17" hasCustomPrompt="1"/>
          </p:nvPr>
        </p:nvSpPr>
        <p:spPr>
          <a:xfrm>
            <a:off x="6255024" y="1543974"/>
            <a:ext cx="5610226" cy="4536098"/>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Insert content here</a:t>
            </a:r>
          </a:p>
        </p:txBody>
      </p:sp>
      <p:sp>
        <p:nvSpPr>
          <p:cNvPr id="7" name="Text Placeholder 7">
            <a:extLst>
              <a:ext uri="{FF2B5EF4-FFF2-40B4-BE49-F238E27FC236}">
                <a16:creationId xmlns:a16="http://schemas.microsoft.com/office/drawing/2014/main" id="{48EDB123-F881-1B4B-B095-5CCA634CACD4}"/>
              </a:ext>
            </a:extLst>
          </p:cNvPr>
          <p:cNvSpPr>
            <a:spLocks noGrp="1"/>
          </p:cNvSpPr>
          <p:nvPr>
            <p:ph type="body" sz="quarter" idx="10" hasCustomPrompt="1"/>
          </p:nvPr>
        </p:nvSpPr>
        <p:spPr>
          <a:xfrm>
            <a:off x="322007"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639523795"/>
      </p:ext>
    </p:extLst>
  </p:cSld>
  <p:clrMapOvr>
    <a:masterClrMapping/>
  </p:clrMapOvr>
  <p:extLst mod="1">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s - text &amp; image">
    <p:spTree>
      <p:nvGrpSpPr>
        <p:cNvPr id="1" name=""/>
        <p:cNvGrpSpPr/>
        <p:nvPr/>
      </p:nvGrpSpPr>
      <p:grpSpPr>
        <a:xfrm>
          <a:off x="0" y="0"/>
          <a:ext cx="0" cy="0"/>
          <a:chOff x="0" y="0"/>
          <a:chExt cx="0" cy="0"/>
        </a:xfrm>
      </p:grpSpPr>
      <p:sp>
        <p:nvSpPr>
          <p:cNvPr id="15" name="Picture Placeholder 14"/>
          <p:cNvSpPr>
            <a:spLocks noGrp="1"/>
          </p:cNvSpPr>
          <p:nvPr>
            <p:ph type="pic" sz="quarter" idx="15" hasCustomPrompt="1"/>
          </p:nvPr>
        </p:nvSpPr>
        <p:spPr>
          <a:xfrm>
            <a:off x="6255025" y="1547813"/>
            <a:ext cx="5592489" cy="4548187"/>
          </a:xfrm>
          <a:prstGeom prst="rect">
            <a:avLst/>
          </a:prstGeom>
        </p:spPr>
        <p:txBody>
          <a:bodyPr/>
          <a:lstStyle>
            <a:lvl1pPr marL="0" marR="0" indent="0" algn="l" defTabSz="914411" rtl="0" eaLnBrk="1" fontAlgn="auto" latinLnBrk="0" hangingPunct="1">
              <a:lnSpc>
                <a:spcPct val="90000"/>
              </a:lnSpc>
              <a:spcBef>
                <a:spcPts val="1001"/>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image</a:t>
            </a:r>
            <a:endParaRPr lang="en-GB" dirty="0"/>
          </a:p>
        </p:txBody>
      </p:sp>
      <p:sp>
        <p:nvSpPr>
          <p:cNvPr id="6" name="Text Placeholder 13"/>
          <p:cNvSpPr>
            <a:spLocks noGrp="1"/>
          </p:cNvSpPr>
          <p:nvPr>
            <p:ph type="body" sz="quarter" idx="12" hasCustomPrompt="1"/>
          </p:nvPr>
        </p:nvSpPr>
        <p:spPr>
          <a:xfrm>
            <a:off x="344490" y="1547813"/>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7" name="Text Placeholder 7">
            <a:extLst>
              <a:ext uri="{FF2B5EF4-FFF2-40B4-BE49-F238E27FC236}">
                <a16:creationId xmlns:a16="http://schemas.microsoft.com/office/drawing/2014/main" id="{F1285C76-4998-714E-8C45-0A0CEE237EB4}"/>
              </a:ext>
            </a:extLst>
          </p:cNvPr>
          <p:cNvSpPr>
            <a:spLocks noGrp="1"/>
          </p:cNvSpPr>
          <p:nvPr>
            <p:ph type="body" sz="quarter" idx="10" hasCustomPrompt="1"/>
          </p:nvPr>
        </p:nvSpPr>
        <p:spPr>
          <a:xfrm>
            <a:off x="322007"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3711688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ontent slides - text &amp; image">
    <p:spTree>
      <p:nvGrpSpPr>
        <p:cNvPr id="1" name=""/>
        <p:cNvGrpSpPr/>
        <p:nvPr/>
      </p:nvGrpSpPr>
      <p:grpSpPr>
        <a:xfrm>
          <a:off x="0" y="0"/>
          <a:ext cx="0" cy="0"/>
          <a:chOff x="0" y="0"/>
          <a:chExt cx="0" cy="0"/>
        </a:xfrm>
      </p:grpSpPr>
      <p:sp>
        <p:nvSpPr>
          <p:cNvPr id="15" name="Picture Placeholder 14"/>
          <p:cNvSpPr>
            <a:spLocks noGrp="1"/>
          </p:cNvSpPr>
          <p:nvPr>
            <p:ph type="pic" sz="quarter" idx="15" hasCustomPrompt="1"/>
          </p:nvPr>
        </p:nvSpPr>
        <p:spPr>
          <a:xfrm>
            <a:off x="6255025" y="1547813"/>
            <a:ext cx="5592489" cy="4548187"/>
          </a:xfrm>
          <a:prstGeom prst="rect">
            <a:avLst/>
          </a:prstGeom>
        </p:spPr>
        <p:txBody>
          <a:bodyPr/>
          <a:lstStyle>
            <a:lvl1pPr marL="0" marR="0" indent="0" algn="l" defTabSz="914411" rtl="0" eaLnBrk="1" fontAlgn="auto" latinLnBrk="0" hangingPunct="1">
              <a:lnSpc>
                <a:spcPct val="90000"/>
              </a:lnSpc>
              <a:spcBef>
                <a:spcPts val="1001"/>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image</a:t>
            </a:r>
            <a:endParaRPr lang="en-GB" dirty="0"/>
          </a:p>
        </p:txBody>
      </p:sp>
      <p:sp>
        <p:nvSpPr>
          <p:cNvPr id="7" name="Text Placeholder 7">
            <a:extLst>
              <a:ext uri="{FF2B5EF4-FFF2-40B4-BE49-F238E27FC236}">
                <a16:creationId xmlns:a16="http://schemas.microsoft.com/office/drawing/2014/main" id="{F1285C76-4998-714E-8C45-0A0CEE237EB4}"/>
              </a:ext>
            </a:extLst>
          </p:cNvPr>
          <p:cNvSpPr>
            <a:spLocks noGrp="1"/>
          </p:cNvSpPr>
          <p:nvPr>
            <p:ph type="body" sz="quarter" idx="10" hasCustomPrompt="1"/>
          </p:nvPr>
        </p:nvSpPr>
        <p:spPr>
          <a:xfrm>
            <a:off x="322007"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
        <p:nvSpPr>
          <p:cNvPr id="5" name="Chart Placeholder 9">
            <a:extLst>
              <a:ext uri="{FF2B5EF4-FFF2-40B4-BE49-F238E27FC236}">
                <a16:creationId xmlns:a16="http://schemas.microsoft.com/office/drawing/2014/main" id="{EE0E5ECA-8B7B-EF41-9801-765D327E4287}"/>
              </a:ext>
            </a:extLst>
          </p:cNvPr>
          <p:cNvSpPr>
            <a:spLocks noGrp="1"/>
          </p:cNvSpPr>
          <p:nvPr>
            <p:ph type="chart" sz="quarter" idx="16" hasCustomPrompt="1"/>
          </p:nvPr>
        </p:nvSpPr>
        <p:spPr>
          <a:xfrm>
            <a:off x="344490" y="1547813"/>
            <a:ext cx="5592489" cy="4548187"/>
          </a:xfrm>
          <a:prstGeom prst="rect">
            <a:avLst/>
          </a:prstGeom>
        </p:spPr>
        <p:txBody>
          <a:bodyPr/>
          <a:lstStyle>
            <a:lvl1pPr marL="0" marR="0" indent="0" algn="l" defTabSz="914411" rtl="0" eaLnBrk="1" fontAlgn="auto" latinLnBrk="0" hangingPunct="1">
              <a:lnSpc>
                <a:spcPct val="90000"/>
              </a:lnSpc>
              <a:spcBef>
                <a:spcPts val="1001"/>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chart</a:t>
            </a:r>
            <a:endParaRPr lang="en-GB" dirty="0"/>
          </a:p>
          <a:p>
            <a:endParaRPr lang="en-GB" dirty="0"/>
          </a:p>
        </p:txBody>
      </p:sp>
    </p:spTree>
    <p:extLst>
      <p:ext uri="{BB962C8B-B14F-4D97-AF65-F5344CB8AC3E}">
        <p14:creationId xmlns:p14="http://schemas.microsoft.com/office/powerpoint/2010/main" val="1977146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slides - text/image/chart">
    <p:spTree>
      <p:nvGrpSpPr>
        <p:cNvPr id="1" name=""/>
        <p:cNvGrpSpPr/>
        <p:nvPr/>
      </p:nvGrpSpPr>
      <p:grpSpPr>
        <a:xfrm>
          <a:off x="0" y="0"/>
          <a:ext cx="0" cy="0"/>
          <a:chOff x="0" y="0"/>
          <a:chExt cx="0" cy="0"/>
        </a:xfrm>
      </p:grpSpPr>
      <p:sp>
        <p:nvSpPr>
          <p:cNvPr id="12" name="Text Placeholder 13"/>
          <p:cNvSpPr>
            <a:spLocks noGrp="1"/>
          </p:cNvSpPr>
          <p:nvPr>
            <p:ph type="body" sz="quarter" idx="12" hasCustomPrompt="1"/>
          </p:nvPr>
        </p:nvSpPr>
        <p:spPr>
          <a:xfrm>
            <a:off x="344490" y="1547815"/>
            <a:ext cx="5610836" cy="1897752"/>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10" name="Chart Placeholder 9"/>
          <p:cNvSpPr>
            <a:spLocks noGrp="1"/>
          </p:cNvSpPr>
          <p:nvPr>
            <p:ph type="chart" sz="quarter" idx="16" hasCustomPrompt="1"/>
          </p:nvPr>
        </p:nvSpPr>
        <p:spPr>
          <a:xfrm>
            <a:off x="335259" y="3678148"/>
            <a:ext cx="5620066" cy="2414012"/>
          </a:xfrm>
          <a:prstGeom prst="rect">
            <a:avLst/>
          </a:prstGeom>
        </p:spPr>
        <p:txBody>
          <a:bodyPr/>
          <a:lstStyle>
            <a:lvl1pPr marL="0" indent="0">
              <a:buNone/>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chart</a:t>
            </a:r>
            <a:endParaRPr lang="en-GB" dirty="0"/>
          </a:p>
        </p:txBody>
      </p:sp>
      <p:sp>
        <p:nvSpPr>
          <p:cNvPr id="6" name="Picture Placeholder 14"/>
          <p:cNvSpPr>
            <a:spLocks noGrp="1"/>
          </p:cNvSpPr>
          <p:nvPr>
            <p:ph type="pic" sz="quarter" idx="15" hasCustomPrompt="1"/>
          </p:nvPr>
        </p:nvSpPr>
        <p:spPr>
          <a:xfrm>
            <a:off x="6255025" y="1547813"/>
            <a:ext cx="5592489" cy="4548187"/>
          </a:xfrm>
          <a:prstGeom prst="rect">
            <a:avLst/>
          </a:prstGeom>
        </p:spPr>
        <p:txBody>
          <a:bodyPr/>
          <a:lstStyle>
            <a:lvl1pPr marL="0" marR="0" indent="0" algn="l" defTabSz="914411" rtl="0" eaLnBrk="1" fontAlgn="auto" latinLnBrk="0" hangingPunct="1">
              <a:lnSpc>
                <a:spcPct val="90000"/>
              </a:lnSpc>
              <a:spcBef>
                <a:spcPts val="1001"/>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image</a:t>
            </a:r>
            <a:endParaRPr lang="en-GB" dirty="0"/>
          </a:p>
        </p:txBody>
      </p:sp>
      <p:sp>
        <p:nvSpPr>
          <p:cNvPr id="8" name="Text Placeholder 7">
            <a:extLst>
              <a:ext uri="{FF2B5EF4-FFF2-40B4-BE49-F238E27FC236}">
                <a16:creationId xmlns:a16="http://schemas.microsoft.com/office/drawing/2014/main" id="{9C544B17-F8E0-1B4F-8589-D03BD21D0631}"/>
              </a:ext>
            </a:extLst>
          </p:cNvPr>
          <p:cNvSpPr>
            <a:spLocks noGrp="1"/>
          </p:cNvSpPr>
          <p:nvPr>
            <p:ph type="body" sz="quarter" idx="10" hasCustomPrompt="1"/>
          </p:nvPr>
        </p:nvSpPr>
        <p:spPr>
          <a:xfrm>
            <a:off x="322007"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632892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slides - text &amp; chart">
    <p:spTree>
      <p:nvGrpSpPr>
        <p:cNvPr id="1" name=""/>
        <p:cNvGrpSpPr/>
        <p:nvPr/>
      </p:nvGrpSpPr>
      <p:grpSpPr>
        <a:xfrm>
          <a:off x="0" y="0"/>
          <a:ext cx="0" cy="0"/>
          <a:chOff x="0" y="0"/>
          <a:chExt cx="0" cy="0"/>
        </a:xfrm>
      </p:grpSpPr>
      <p:sp>
        <p:nvSpPr>
          <p:cNvPr id="10" name="Chart Placeholder 9"/>
          <p:cNvSpPr>
            <a:spLocks noGrp="1"/>
          </p:cNvSpPr>
          <p:nvPr>
            <p:ph type="chart" sz="quarter" idx="15" hasCustomPrompt="1"/>
          </p:nvPr>
        </p:nvSpPr>
        <p:spPr>
          <a:xfrm>
            <a:off x="6255025" y="1547813"/>
            <a:ext cx="5592489" cy="4548187"/>
          </a:xfrm>
          <a:prstGeom prst="rect">
            <a:avLst/>
          </a:prstGeom>
        </p:spPr>
        <p:txBody>
          <a:bodyPr/>
          <a:lstStyle>
            <a:lvl1pPr marL="0" marR="0" indent="0" algn="l" defTabSz="914411" rtl="0" eaLnBrk="1" fontAlgn="auto" latinLnBrk="0" hangingPunct="1">
              <a:lnSpc>
                <a:spcPct val="90000"/>
              </a:lnSpc>
              <a:spcBef>
                <a:spcPts val="1001"/>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chart</a:t>
            </a:r>
            <a:endParaRPr lang="en-GB" dirty="0"/>
          </a:p>
          <a:p>
            <a:endParaRPr lang="en-GB" dirty="0"/>
          </a:p>
        </p:txBody>
      </p:sp>
      <p:sp>
        <p:nvSpPr>
          <p:cNvPr id="5" name="Text Placeholder 13"/>
          <p:cNvSpPr>
            <a:spLocks noGrp="1"/>
          </p:cNvSpPr>
          <p:nvPr>
            <p:ph type="body" sz="quarter" idx="12" hasCustomPrompt="1"/>
          </p:nvPr>
        </p:nvSpPr>
        <p:spPr>
          <a:xfrm>
            <a:off x="344490" y="1547813"/>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7" name="Text Placeholder 7">
            <a:extLst>
              <a:ext uri="{FF2B5EF4-FFF2-40B4-BE49-F238E27FC236}">
                <a16:creationId xmlns:a16="http://schemas.microsoft.com/office/drawing/2014/main" id="{72C72A5E-1049-EF4E-B801-8DA9C75BECF2}"/>
              </a:ext>
            </a:extLst>
          </p:cNvPr>
          <p:cNvSpPr>
            <a:spLocks noGrp="1"/>
          </p:cNvSpPr>
          <p:nvPr>
            <p:ph type="body" sz="quarter" idx="10" hasCustomPrompt="1"/>
          </p:nvPr>
        </p:nvSpPr>
        <p:spPr>
          <a:xfrm>
            <a:off x="322007"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710147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9" name="Picture 18" descr="A picture containing card, stationary&#10;&#10;Description automatically generated">
            <a:extLst>
              <a:ext uri="{FF2B5EF4-FFF2-40B4-BE49-F238E27FC236}">
                <a16:creationId xmlns:a16="http://schemas.microsoft.com/office/drawing/2014/main" id="{611B97B5-0BC1-4848-93D6-22E067A2A1EA}"/>
              </a:ext>
            </a:extLst>
          </p:cNvPr>
          <p:cNvPicPr>
            <a:picLocks noChangeAspect="1"/>
          </p:cNvPicPr>
          <p:nvPr userDrawn="1"/>
        </p:nvPicPr>
        <p:blipFill rotWithShape="1">
          <a:blip r:embed="rId14">
            <a:alphaModFix amt="15000"/>
            <a:extLst>
              <a:ext uri="{28A0092B-C50C-407E-A947-70E740481C1C}">
                <a14:useLocalDpi xmlns:a14="http://schemas.microsoft.com/office/drawing/2010/main" val="0"/>
              </a:ext>
            </a:extLst>
          </a:blip>
          <a:srcRect l="7865" b="21007"/>
          <a:stretch/>
        </p:blipFill>
        <p:spPr>
          <a:xfrm flipH="1">
            <a:off x="8469997" y="3666891"/>
            <a:ext cx="3722004" cy="3191110"/>
          </a:xfrm>
          <a:prstGeom prst="rect">
            <a:avLst/>
          </a:prstGeom>
        </p:spPr>
      </p:pic>
      <p:cxnSp>
        <p:nvCxnSpPr>
          <p:cNvPr id="11" name="Straight Connector 10"/>
          <p:cNvCxnSpPr/>
          <p:nvPr userDrawn="1"/>
        </p:nvCxnSpPr>
        <p:spPr>
          <a:xfrm flipV="1">
            <a:off x="334538" y="6436285"/>
            <a:ext cx="11546452" cy="11151"/>
          </a:xfrm>
          <a:prstGeom prst="line">
            <a:avLst/>
          </a:prstGeom>
          <a:ln w="15875">
            <a:solidFill>
              <a:srgbClr val="878787"/>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354AD3A2-8947-3044-BBA9-96B24B6B181C}"/>
              </a:ext>
            </a:extLst>
          </p:cNvPr>
          <p:cNvPicPr>
            <a:picLocks noChangeAspect="1"/>
          </p:cNvPicPr>
          <p:nvPr userDrawn="1"/>
        </p:nvPicPr>
        <p:blipFill>
          <a:blip r:embed="rId15" cstate="print">
            <a:extLst>
              <a:ext uri="{28A0092B-C50C-407E-A947-70E740481C1C}">
                <a14:useLocalDpi xmlns:a14="http://schemas.microsoft.com/office/drawing/2010/main" val="0"/>
              </a:ext>
            </a:extLst>
          </a:blip>
          <a:srcRect/>
          <a:stretch/>
        </p:blipFill>
        <p:spPr>
          <a:xfrm>
            <a:off x="9303722" y="268323"/>
            <a:ext cx="2542562" cy="955793"/>
          </a:xfrm>
          <a:prstGeom prst="rect">
            <a:avLst/>
          </a:prstGeom>
        </p:spPr>
      </p:pic>
      <p:sp>
        <p:nvSpPr>
          <p:cNvPr id="5" name="TextBox 4">
            <a:extLst>
              <a:ext uri="{FF2B5EF4-FFF2-40B4-BE49-F238E27FC236}">
                <a16:creationId xmlns:a16="http://schemas.microsoft.com/office/drawing/2014/main" id="{A95D9E8D-4C6D-3F4D-95B3-66DFC2BA347E}"/>
              </a:ext>
            </a:extLst>
          </p:cNvPr>
          <p:cNvSpPr txBox="1"/>
          <p:nvPr userDrawn="1"/>
        </p:nvSpPr>
        <p:spPr>
          <a:xfrm>
            <a:off x="11061292" y="6499896"/>
            <a:ext cx="784990" cy="276999"/>
          </a:xfrm>
          <a:prstGeom prst="rect">
            <a:avLst/>
          </a:prstGeom>
          <a:noFill/>
        </p:spPr>
        <p:txBody>
          <a:bodyPr wrap="square" rtlCol="0">
            <a:spAutoFit/>
          </a:bodyPr>
          <a:lstStyle/>
          <a:p>
            <a:pPr algn="r"/>
            <a:fld id="{F9F65A2F-2579-2343-96B0-4F8956871EF5}" type="slidenum">
              <a:rPr lang="en-US" sz="1200" smtClean="0">
                <a:solidFill>
                  <a:srgbClr val="0072C5"/>
                </a:solidFill>
                <a:latin typeface="Arial" panose="020B0604020202020204" pitchFamily="34" charset="0"/>
                <a:cs typeface="Arial" panose="020B0604020202020204" pitchFamily="34" charset="0"/>
              </a:rPr>
              <a:pPr algn="r"/>
              <a:t>‹#›</a:t>
            </a:fld>
            <a:endParaRPr lang="en-US" sz="1200" dirty="0">
              <a:solidFill>
                <a:srgbClr val="0072C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20820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618">
          <p15:clr>
            <a:srgbClr val="F26B43"/>
          </p15:clr>
        </p15:guide>
        <p15:guide id="2" orient="horz" pos="119">
          <p15:clr>
            <a:srgbClr val="F26B43"/>
          </p15:clr>
        </p15:guide>
        <p15:guide id="3" orient="horz" pos="459">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677666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hf hdr="0"/>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mailto:nclccg.communications@nhs.net"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101317" y="2419830"/>
            <a:ext cx="4856903" cy="764701"/>
          </a:xfrm>
        </p:spPr>
        <p:txBody>
          <a:bodyPr/>
          <a:lstStyle/>
          <a:p>
            <a:r>
              <a:rPr lang="en-GB" dirty="0" smtClean="0"/>
              <a:t>‘Enhanced Access’ to General Practice</a:t>
            </a:r>
          </a:p>
          <a:p>
            <a:endParaRPr lang="en-GB" dirty="0" smtClean="0"/>
          </a:p>
          <a:p>
            <a:r>
              <a:rPr lang="en-GB" sz="2800" smtClean="0"/>
              <a:t>Patient engagement</a:t>
            </a:r>
            <a:endParaRPr lang="en-GB" sz="2800" dirty="0" smtClean="0"/>
          </a:p>
          <a:p>
            <a:endParaRPr lang="en-GB" sz="2800" dirty="0"/>
          </a:p>
          <a:p>
            <a:r>
              <a:rPr lang="en-GB" sz="2800" dirty="0" smtClean="0"/>
              <a:t>Updated June 2022</a:t>
            </a:r>
            <a:endParaRPr lang="en-GB" sz="2800" dirty="0"/>
          </a:p>
        </p:txBody>
      </p:sp>
    </p:spTree>
    <p:extLst>
      <p:ext uri="{BB962C8B-B14F-4D97-AF65-F5344CB8AC3E}">
        <p14:creationId xmlns:p14="http://schemas.microsoft.com/office/powerpoint/2010/main" val="15441069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pPr marL="342900" indent="-342900">
              <a:buFont typeface="Arial" panose="020B0604020202020204" pitchFamily="34" charset="0"/>
              <a:buChar char="•"/>
            </a:pPr>
            <a:r>
              <a:rPr lang="en-GB" sz="2400" dirty="0"/>
              <a:t>Your GP practice is part of a small group of practices called a Primary Care Network. This group of practices works together in a number of ways.</a:t>
            </a:r>
          </a:p>
          <a:p>
            <a:pPr marL="342900" indent="-342900">
              <a:buFont typeface="Arial" panose="020B0604020202020204" pitchFamily="34" charset="0"/>
              <a:buChar char="•"/>
            </a:pPr>
            <a:r>
              <a:rPr lang="en-GB" sz="2400" dirty="0"/>
              <a:t>GP practices usually have core opening hours of 8am – 6.30pm on weekdays. </a:t>
            </a:r>
          </a:p>
          <a:p>
            <a:pPr marL="342900" indent="-342900">
              <a:buFont typeface="Arial" panose="020B0604020202020204" pitchFamily="34" charset="0"/>
              <a:buChar char="•"/>
            </a:pPr>
            <a:r>
              <a:rPr lang="en-GB" sz="2400" dirty="0"/>
              <a:t>‘Enhanced access’ means being able to get an appointment at a GP service (primary care) outside of these core opening hours - so on evenings, weekends and bank holidays.</a:t>
            </a:r>
          </a:p>
          <a:p>
            <a:pPr marL="342900" indent="-342900">
              <a:buFont typeface="Arial" panose="020B0604020202020204" pitchFamily="34" charset="0"/>
              <a:buChar char="•"/>
            </a:pPr>
            <a:r>
              <a:rPr lang="en-GB" sz="2400" dirty="0"/>
              <a:t>Enhanced access services are currently available for all our residents in North Central London (this includes the boroughs of Barnet, Camden, Enfield, Haringey and Islington). You may already have used these services either at your own GP practice or at another practice or healthcare site.</a:t>
            </a:r>
          </a:p>
          <a:p>
            <a:pPr marL="285750" lvl="1" indent="-285750"/>
            <a:endParaRPr lang="en-GB" sz="1800" dirty="0" smtClean="0">
              <a:latin typeface="Arial" panose="020B0604020202020204" pitchFamily="34" charset="0"/>
              <a:cs typeface="Arial" panose="020B0604020202020204" pitchFamily="34" charset="0"/>
            </a:endParaRPr>
          </a:p>
          <a:p>
            <a:pPr marL="285750" lvl="1" indent="-285750"/>
            <a:endParaRPr lang="en-GB" sz="1800" dirty="0">
              <a:latin typeface="Arial" panose="020B0604020202020204" pitchFamily="34" charset="0"/>
              <a:cs typeface="Arial" panose="020B0604020202020204" pitchFamily="34" charset="0"/>
            </a:endParaRPr>
          </a:p>
          <a:p>
            <a:endParaRPr lang="en-GB" dirty="0"/>
          </a:p>
        </p:txBody>
      </p:sp>
      <p:sp>
        <p:nvSpPr>
          <p:cNvPr id="3" name="Text Placeholder 2"/>
          <p:cNvSpPr>
            <a:spLocks noGrp="1"/>
          </p:cNvSpPr>
          <p:nvPr>
            <p:ph type="body" sz="quarter" idx="10"/>
          </p:nvPr>
        </p:nvSpPr>
        <p:spPr/>
        <p:txBody>
          <a:bodyPr/>
          <a:lstStyle/>
          <a:p>
            <a:r>
              <a:rPr lang="en-GB" dirty="0" smtClean="0"/>
              <a:t>Introduction</a:t>
            </a:r>
            <a:endParaRPr lang="en-GB" dirty="0"/>
          </a:p>
        </p:txBody>
      </p:sp>
    </p:spTree>
    <p:extLst>
      <p:ext uri="{BB962C8B-B14F-4D97-AF65-F5344CB8AC3E}">
        <p14:creationId xmlns:p14="http://schemas.microsoft.com/office/powerpoint/2010/main" val="12221324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322007" y="1581393"/>
            <a:ext cx="11525250" cy="4668058"/>
          </a:xfrm>
        </p:spPr>
        <p:txBody>
          <a:bodyPr/>
          <a:lstStyle/>
          <a:p>
            <a:pPr marL="342900" lvl="0" indent="-342900">
              <a:buFont typeface="Arial" panose="020B0604020202020204" pitchFamily="34" charset="0"/>
              <a:buChar char="•"/>
            </a:pPr>
            <a:r>
              <a:rPr lang="en-GB" sz="2400" dirty="0"/>
              <a:t>What’s changing is that from October Primary Care Networks will become responsible for providing most of these enhanced access appointments for their patients. This is a national change that is happening across the country.   </a:t>
            </a:r>
          </a:p>
          <a:p>
            <a:pPr marL="342900" lvl="0" indent="-342900">
              <a:buFont typeface="Arial" panose="020B0604020202020204" pitchFamily="34" charset="0"/>
              <a:buChar char="•"/>
            </a:pPr>
            <a:r>
              <a:rPr lang="en-GB" sz="2400" dirty="0"/>
              <a:t>In North Central London, there will be no reduction in the overall amount of GP service appointments available for people across the week and on bank holidays as a result of these changes. </a:t>
            </a:r>
          </a:p>
          <a:p>
            <a:pPr marL="342900" lvl="0" indent="-342900">
              <a:buFont typeface="Arial" panose="020B0604020202020204" pitchFamily="34" charset="0"/>
              <a:buChar char="•"/>
            </a:pPr>
            <a:r>
              <a:rPr lang="en-GB" sz="2400" dirty="0"/>
              <a:t>However, there may be changes in the way that you access these appointments – for example, how you book them and where you might go to be seen.  </a:t>
            </a:r>
          </a:p>
        </p:txBody>
      </p:sp>
      <p:sp>
        <p:nvSpPr>
          <p:cNvPr id="3" name="Text Placeholder 2"/>
          <p:cNvSpPr>
            <a:spLocks noGrp="1"/>
          </p:cNvSpPr>
          <p:nvPr>
            <p:ph type="body" sz="quarter" idx="10"/>
          </p:nvPr>
        </p:nvSpPr>
        <p:spPr/>
        <p:txBody>
          <a:bodyPr/>
          <a:lstStyle/>
          <a:p>
            <a:r>
              <a:rPr lang="en-GB" dirty="0" smtClean="0"/>
              <a:t>What’s changing?</a:t>
            </a:r>
            <a:endParaRPr lang="en-GB" dirty="0"/>
          </a:p>
        </p:txBody>
      </p:sp>
    </p:spTree>
    <p:extLst>
      <p:ext uri="{BB962C8B-B14F-4D97-AF65-F5344CB8AC3E}">
        <p14:creationId xmlns:p14="http://schemas.microsoft.com/office/powerpoint/2010/main" val="19967082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322007" y="1207278"/>
            <a:ext cx="11525250" cy="4548187"/>
          </a:xfrm>
        </p:spPr>
        <p:txBody>
          <a:bodyPr/>
          <a:lstStyle/>
          <a:p>
            <a:pPr marL="342900" lvl="0" indent="-342900">
              <a:buFont typeface="Arial" panose="020B0604020202020204" pitchFamily="34" charset="0"/>
              <a:buChar char="•"/>
            </a:pPr>
            <a:r>
              <a:rPr lang="en-GB" sz="2400" dirty="0"/>
              <a:t>Primary Care networks need to make a plan for how they will provide these services for their patients.</a:t>
            </a:r>
          </a:p>
          <a:p>
            <a:pPr marL="342900" lvl="0" indent="-342900">
              <a:buFont typeface="Arial" panose="020B0604020202020204" pitchFamily="34" charset="0"/>
              <a:buChar char="•"/>
            </a:pPr>
            <a:r>
              <a:rPr lang="en-GB" sz="2400" dirty="0"/>
              <a:t>In these plans they will need to set out a number of things including:</a:t>
            </a:r>
          </a:p>
          <a:p>
            <a:pPr lvl="1"/>
            <a:r>
              <a:rPr lang="en-GB" dirty="0">
                <a:latin typeface="Arial" panose="020B0604020202020204" pitchFamily="34" charset="0"/>
                <a:cs typeface="Arial" panose="020B0604020202020204" pitchFamily="34" charset="0"/>
              </a:rPr>
              <a:t>how patients have been involved in their plans</a:t>
            </a:r>
          </a:p>
          <a:p>
            <a:pPr lvl="1"/>
            <a:r>
              <a:rPr lang="en-GB" dirty="0">
                <a:latin typeface="Arial" panose="020B0604020202020204" pitchFamily="34" charset="0"/>
                <a:cs typeface="Arial" panose="020B0604020202020204" pitchFamily="34" charset="0"/>
              </a:rPr>
              <a:t>what services will be provided</a:t>
            </a:r>
          </a:p>
          <a:p>
            <a:pPr lvl="1"/>
            <a:r>
              <a:rPr lang="en-GB" dirty="0">
                <a:latin typeface="Arial" panose="020B0604020202020204" pitchFamily="34" charset="0"/>
                <a:cs typeface="Arial" panose="020B0604020202020204" pitchFamily="34" charset="0"/>
              </a:rPr>
              <a:t>what sorts of appointments will be available </a:t>
            </a:r>
          </a:p>
          <a:p>
            <a:pPr lvl="1"/>
            <a:r>
              <a:rPr lang="en-GB" dirty="0">
                <a:latin typeface="Arial" panose="020B0604020202020204" pitchFamily="34" charset="0"/>
                <a:cs typeface="Arial" panose="020B0604020202020204" pitchFamily="34" charset="0"/>
              </a:rPr>
              <a:t>where patients will be seen. </a:t>
            </a:r>
          </a:p>
          <a:p>
            <a:pPr marL="342900" lvl="0" indent="-342900">
              <a:buFont typeface="Arial" panose="020B0604020202020204" pitchFamily="34" charset="0"/>
              <a:buChar char="•"/>
            </a:pPr>
            <a:r>
              <a:rPr lang="en-GB" sz="2400" dirty="0"/>
              <a:t>They need to send these plans to the CCG by the end of July and then the CCG is responsible for checking (assuring) the PCN plans.</a:t>
            </a:r>
          </a:p>
          <a:p>
            <a:pPr marL="342900" lvl="0" indent="-342900">
              <a:buFont typeface="Arial" panose="020B0604020202020204" pitchFamily="34" charset="0"/>
              <a:buChar char="•"/>
            </a:pPr>
            <a:r>
              <a:rPr lang="en-GB" sz="2400" dirty="0"/>
              <a:t>So we want to know what’s important to you, and your experience of using these services previously. This will help our Primary Care Networks to make their plans</a:t>
            </a:r>
            <a:r>
              <a:rPr lang="en-GB" sz="2400" dirty="0" smtClean="0"/>
              <a:t>.</a:t>
            </a:r>
            <a:endParaRPr lang="en-GB" sz="2400" dirty="0"/>
          </a:p>
        </p:txBody>
      </p:sp>
      <p:sp>
        <p:nvSpPr>
          <p:cNvPr id="3" name="Text Placeholder 2"/>
          <p:cNvSpPr>
            <a:spLocks noGrp="1"/>
          </p:cNvSpPr>
          <p:nvPr>
            <p:ph type="body" sz="quarter" idx="10"/>
          </p:nvPr>
        </p:nvSpPr>
        <p:spPr/>
        <p:txBody>
          <a:bodyPr/>
          <a:lstStyle/>
          <a:p>
            <a:r>
              <a:rPr lang="en-GB" dirty="0" smtClean="0"/>
              <a:t>What happens next?</a:t>
            </a:r>
            <a:endParaRPr lang="en-GB" dirty="0"/>
          </a:p>
        </p:txBody>
      </p:sp>
    </p:spTree>
    <p:extLst>
      <p:ext uri="{BB962C8B-B14F-4D97-AF65-F5344CB8AC3E}">
        <p14:creationId xmlns:p14="http://schemas.microsoft.com/office/powerpoint/2010/main" val="7155176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385069" y="2320796"/>
            <a:ext cx="11525250" cy="4548187"/>
          </a:xfrm>
        </p:spPr>
        <p:txBody>
          <a:bodyPr/>
          <a:lstStyle/>
          <a:p>
            <a:r>
              <a:rPr lang="en-GB" sz="2400" dirty="0"/>
              <a:t>We hope this </a:t>
            </a:r>
            <a:r>
              <a:rPr lang="en-GB" sz="2400" dirty="0" smtClean="0"/>
              <a:t>session has </a:t>
            </a:r>
            <a:r>
              <a:rPr lang="en-GB" sz="2400" dirty="0"/>
              <a:t>been a helpful introduction to what’s happening with enhanced access. In the meantime, if you have any comments, feedback or questions, please let us know by emailing: </a:t>
            </a:r>
            <a:r>
              <a:rPr lang="en-GB" sz="2400" dirty="0">
                <a:solidFill>
                  <a:srgbClr val="FF0000"/>
                </a:solidFill>
                <a:hlinkClick r:id="rId2"/>
              </a:rPr>
              <a:t>nclccg.communications@nhs.net</a:t>
            </a:r>
            <a:endParaRPr lang="en-GB" sz="2400" dirty="0"/>
          </a:p>
        </p:txBody>
      </p:sp>
      <p:sp>
        <p:nvSpPr>
          <p:cNvPr id="3" name="Text Placeholder 2"/>
          <p:cNvSpPr>
            <a:spLocks noGrp="1"/>
          </p:cNvSpPr>
          <p:nvPr>
            <p:ph type="body" sz="quarter" idx="10"/>
          </p:nvPr>
        </p:nvSpPr>
        <p:spPr/>
        <p:txBody>
          <a:bodyPr/>
          <a:lstStyle/>
          <a:p>
            <a:r>
              <a:rPr lang="en-GB" dirty="0" smtClean="0"/>
              <a:t>Comments and questions</a:t>
            </a:r>
            <a:endParaRPr lang="en-GB" dirty="0"/>
          </a:p>
        </p:txBody>
      </p:sp>
    </p:spTree>
    <p:extLst>
      <p:ext uri="{BB962C8B-B14F-4D97-AF65-F5344CB8AC3E}">
        <p14:creationId xmlns:p14="http://schemas.microsoft.com/office/powerpoint/2010/main" val="140622565"/>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ent Slides small pentagon cut off rig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slides">
  <a:themeElements>
    <a:clrScheme name="CCG Brand Colours">
      <a:dk1>
        <a:sysClr val="windowText" lastClr="000000"/>
      </a:dk1>
      <a:lt1>
        <a:srgbClr val="FFFFFF"/>
      </a:lt1>
      <a:dk2>
        <a:srgbClr val="FFFFFF"/>
      </a:dk2>
      <a:lt2>
        <a:srgbClr val="FFFFFF"/>
      </a:lt2>
      <a:accent1>
        <a:srgbClr val="009A98"/>
      </a:accent1>
      <a:accent2>
        <a:srgbClr val="0072C5"/>
      </a:accent2>
      <a:accent3>
        <a:srgbClr val="C10071"/>
      </a:accent3>
      <a:accent4>
        <a:srgbClr val="F49800"/>
      </a:accent4>
      <a:accent5>
        <a:srgbClr val="878787"/>
      </a:accent5>
      <a:accent6>
        <a:srgbClr val="DADADA"/>
      </a:accent6>
      <a:hlink>
        <a:srgbClr val="FFFFFF"/>
      </a:hlink>
      <a:folHlink>
        <a:srgbClr val="0072C5"/>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2904</TotalTime>
  <Words>418</Words>
  <Application>Microsoft Office PowerPoint</Application>
  <PresentationFormat>Widescreen</PresentationFormat>
  <Paragraphs>26</Paragraphs>
  <Slides>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Arial</vt:lpstr>
      <vt:lpstr>Calibri</vt:lpstr>
      <vt:lpstr>Content Slides small pentagon cut off right</vt:lpstr>
      <vt:lpstr>Title slides</vt:lpstr>
      <vt:lpstr>PowerPoint Presentation</vt:lpstr>
      <vt:lpstr>PowerPoint Presentation</vt:lpstr>
      <vt:lpstr>PowerPoint Presentation</vt:lpstr>
      <vt:lpstr>PowerPoint Presentation</vt:lpstr>
      <vt:lpstr>PowerPoint Presentation</vt:lpstr>
    </vt:vector>
  </TitlesOfParts>
  <Company>NEL CSU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Mcilwaine, Sarah</dc:creator>
  <cp:lastModifiedBy>Robyn Sandler</cp:lastModifiedBy>
  <cp:revision>152</cp:revision>
  <cp:lastPrinted>2022-05-13T08:39:45Z</cp:lastPrinted>
  <dcterms:created xsi:type="dcterms:W3CDTF">2022-04-13T15:56:24Z</dcterms:created>
  <dcterms:modified xsi:type="dcterms:W3CDTF">2022-06-30T13:42:05Z</dcterms:modified>
</cp:coreProperties>
</file>