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30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73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2771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94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6105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201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118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54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41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41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81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8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5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7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9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B15CA-3DE4-4827-8461-60E224036D93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17C390-9925-42F4-AEC4-7F53E3B22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50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BD8C6-9D02-4C60-9F8D-2CAFC491E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BLDS </a:t>
            </a:r>
            <a:br>
              <a:rPr lang="en-GB" dirty="0"/>
            </a:br>
            <a:r>
              <a:rPr lang="en-GB" dirty="0"/>
              <a:t>Occupational Therapy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1D6479-943E-448D-B661-D99861C4CD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Lisa Sylvester and Amanda Martell</a:t>
            </a:r>
          </a:p>
        </p:txBody>
      </p:sp>
    </p:spTree>
    <p:extLst>
      <p:ext uri="{BB962C8B-B14F-4D97-AF65-F5344CB8AC3E}">
        <p14:creationId xmlns:p14="http://schemas.microsoft.com/office/powerpoint/2010/main" val="402593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7979B-77A6-452A-B97A-8F41121B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is occupation?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BA839-E027-4D18-89FA-E2B6190A3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Occupation is all the things we do in our day that we get enjoyment from or are meaningful/ important to us. </a:t>
            </a:r>
          </a:p>
          <a:p>
            <a:pPr marL="0" indent="0">
              <a:buNone/>
            </a:pPr>
            <a:r>
              <a:rPr lang="en-GB" dirty="0"/>
              <a:t>This can be:</a:t>
            </a:r>
          </a:p>
          <a:p>
            <a:r>
              <a:rPr lang="en-GB" dirty="0"/>
              <a:t>Wearing our favourite clothes</a:t>
            </a:r>
          </a:p>
          <a:p>
            <a:r>
              <a:rPr lang="en-GB" dirty="0"/>
              <a:t>Going for a walk</a:t>
            </a:r>
          </a:p>
          <a:p>
            <a:r>
              <a:rPr lang="en-GB" dirty="0"/>
              <a:t>Working</a:t>
            </a:r>
          </a:p>
          <a:p>
            <a:r>
              <a:rPr lang="en-GB" dirty="0"/>
              <a:t>Having pets</a:t>
            </a:r>
          </a:p>
          <a:p>
            <a:r>
              <a:rPr lang="en-GB" dirty="0"/>
              <a:t>Cooking our meals</a:t>
            </a:r>
          </a:p>
          <a:p>
            <a:r>
              <a:rPr lang="en-GB" dirty="0"/>
              <a:t>Meeting up with family and friends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6DB5D4-D5B7-4DD2-AF0E-1FD2F9333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751" y="3292679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53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A9441-5B13-43C6-9C25-7B85DC37A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is an Occupational Therapist (OT)?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01BFE-323F-4C54-932A-F62F24566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An Occupational Therapist is a trained person who supports people to be as independent as possible.  An OT will complete a holistic assessment in the person’s environment, including community centres.  </a:t>
            </a:r>
          </a:p>
          <a:p>
            <a:pPr marL="0" indent="0">
              <a:buNone/>
            </a:pPr>
            <a:r>
              <a:rPr lang="en-GB" dirty="0"/>
              <a:t>They can:</a:t>
            </a:r>
          </a:p>
          <a:p>
            <a:r>
              <a:rPr lang="en-GB" dirty="0"/>
              <a:t>Provide advice and guidance</a:t>
            </a:r>
          </a:p>
          <a:p>
            <a:r>
              <a:rPr lang="en-GB" dirty="0"/>
              <a:t>Help signpost people to the right places</a:t>
            </a:r>
          </a:p>
          <a:p>
            <a:r>
              <a:rPr lang="en-GB" dirty="0"/>
              <a:t>Help modify ways of doing things to enable the person to complete the task</a:t>
            </a:r>
          </a:p>
          <a:p>
            <a:r>
              <a:rPr lang="en-GB" dirty="0"/>
              <a:t>Adapt tasks using equipment</a:t>
            </a:r>
          </a:p>
          <a:p>
            <a:r>
              <a:rPr lang="en-GB" dirty="0"/>
              <a:t>Complete environmental assessments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Occupational Therapists work in lots of different areas and work in different ways in each area. </a:t>
            </a:r>
          </a:p>
        </p:txBody>
      </p:sp>
    </p:spTree>
    <p:extLst>
      <p:ext uri="{BB962C8B-B14F-4D97-AF65-F5344CB8AC3E}">
        <p14:creationId xmlns:p14="http://schemas.microsoft.com/office/powerpoint/2010/main" val="234953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92FF1-1492-4427-9EB2-4682D136F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What’s our aim?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EF55F-1C0F-47D8-8266-92C55DDD9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promote health</a:t>
            </a:r>
          </a:p>
          <a:p>
            <a:r>
              <a:rPr lang="en-GB" dirty="0"/>
              <a:t>To prevent disability</a:t>
            </a:r>
          </a:p>
          <a:p>
            <a:r>
              <a:rPr lang="en-GB" dirty="0"/>
              <a:t>To develop/ maintain abilities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(COT, 2009)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03CB8F-B1FD-4060-9C4B-14956F390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953" y="3609436"/>
            <a:ext cx="2005712" cy="1357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457D27-5091-4AFA-AF5C-6C7253647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53" y="1270000"/>
            <a:ext cx="2005712" cy="145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40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7891E-A182-4D04-8DAC-722F0E35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the Learning Disability OT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74245-6DB9-4119-AF20-33400A554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can provide support to help with:</a:t>
            </a:r>
          </a:p>
          <a:p>
            <a:r>
              <a:rPr lang="en-GB" dirty="0"/>
              <a:t>Maintaining current skills or learning new ones</a:t>
            </a:r>
          </a:p>
          <a:p>
            <a:r>
              <a:rPr lang="en-GB" dirty="0"/>
              <a:t>Coaching families and carers to enable them to support the person</a:t>
            </a:r>
          </a:p>
          <a:p>
            <a:r>
              <a:rPr lang="en-GB" dirty="0"/>
              <a:t>Help develop planning and organisation skills</a:t>
            </a:r>
          </a:p>
          <a:p>
            <a:r>
              <a:rPr lang="en-GB" dirty="0"/>
              <a:t>Build on the person’s activities</a:t>
            </a:r>
          </a:p>
          <a:p>
            <a:r>
              <a:rPr lang="en-GB" dirty="0"/>
              <a:t>Support the person to develop their work skills and signpost them to services</a:t>
            </a:r>
          </a:p>
          <a:p>
            <a:r>
              <a:rPr lang="en-GB" dirty="0"/>
              <a:t>Making sure the environment works with the person</a:t>
            </a:r>
          </a:p>
          <a:p>
            <a:r>
              <a:rPr lang="en-GB" dirty="0"/>
              <a:t>Work with other professionals to provide a holistic assessment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56E415-25D5-4631-96F1-79FB08CD8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6972" y="1317364"/>
            <a:ext cx="2086200" cy="168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41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49318-69E9-43E6-8C8A-5096710C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this can help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88678-7D2F-4F81-B47A-13D4BAD3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44121"/>
            <a:ext cx="8596668" cy="3880773"/>
          </a:xfrm>
        </p:spPr>
        <p:txBody>
          <a:bodyPr/>
          <a:lstStyle/>
          <a:p>
            <a:r>
              <a:rPr lang="en-GB" dirty="0"/>
              <a:t>Increase their choices</a:t>
            </a:r>
          </a:p>
          <a:p>
            <a:r>
              <a:rPr lang="en-GB" dirty="0"/>
              <a:t>Increase their control on their own lives</a:t>
            </a:r>
          </a:p>
          <a:p>
            <a:r>
              <a:rPr lang="en-GB" dirty="0"/>
              <a:t>Build their activities</a:t>
            </a:r>
          </a:p>
          <a:p>
            <a:r>
              <a:rPr lang="en-GB" dirty="0"/>
              <a:t>Maintain what they can do</a:t>
            </a:r>
          </a:p>
          <a:p>
            <a:r>
              <a:rPr lang="en-GB" dirty="0"/>
              <a:t>Develop relationships and hopefully increase social skills</a:t>
            </a:r>
          </a:p>
          <a:p>
            <a:r>
              <a:rPr lang="en-GB" dirty="0"/>
              <a:t>People feel valued and know they have a role and identity</a:t>
            </a:r>
          </a:p>
          <a:p>
            <a:r>
              <a:rPr lang="en-GB" dirty="0"/>
              <a:t>Feel more secure or safe in their environment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F4A4D8-E8AF-4A29-819B-CE3CD6909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637" y="1719744"/>
            <a:ext cx="1864452" cy="10487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BFDDF1-9066-4B43-A1AA-0B4E69AEA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018" y="4089503"/>
            <a:ext cx="2105024" cy="119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660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D448C88B62C498A2CF3910C3E1381" ma:contentTypeVersion="13" ma:contentTypeDescription="Create a new document." ma:contentTypeScope="" ma:versionID="a50d15491b315955626d47f2b58c8ebb">
  <xsd:schema xmlns:xsd="http://www.w3.org/2001/XMLSchema" xmlns:xs="http://www.w3.org/2001/XMLSchema" xmlns:p="http://schemas.microsoft.com/office/2006/metadata/properties" xmlns:ns2="bc54de2c-f0e5-4b97-9d46-a543f1f48b9c" xmlns:ns3="b85158e3-5893-481a-a3a8-e29d54ddf9e3" targetNamespace="http://schemas.microsoft.com/office/2006/metadata/properties" ma:root="true" ma:fieldsID="1eea9d8c735015aea6b391fc06d47485" ns2:_="" ns3:_="">
    <xsd:import namespace="bc54de2c-f0e5-4b97-9d46-a543f1f48b9c"/>
    <xsd:import namespace="b85158e3-5893-481a-a3a8-e29d54ddf9e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54de2c-f0e5-4b97-9d46-a543f1f48b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5158e3-5893-481a-a3a8-e29d54ddf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C7E404-9277-4CB1-9C54-F0382BAD8A0E}"/>
</file>

<file path=customXml/itemProps2.xml><?xml version="1.0" encoding="utf-8"?>
<ds:datastoreItem xmlns:ds="http://schemas.openxmlformats.org/officeDocument/2006/customXml" ds:itemID="{5A109560-7D04-4387-A95D-80858B4D1CFA}"/>
</file>

<file path=customXml/itemProps3.xml><?xml version="1.0" encoding="utf-8"?>
<ds:datastoreItem xmlns:ds="http://schemas.openxmlformats.org/officeDocument/2006/customXml" ds:itemID="{97408F90-EC74-47AF-AAF6-0A4C70EE1737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357</TotalTime>
  <Words>297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BLDS  Occupational Therapy</vt:lpstr>
      <vt:lpstr>What is occupation?</vt:lpstr>
      <vt:lpstr>What is an Occupational Therapist (OT)?</vt:lpstr>
      <vt:lpstr>What’s our aim?</vt:lpstr>
      <vt:lpstr>What does the Learning Disability OT do?</vt:lpstr>
      <vt:lpstr>How this can help people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BLDS OT</dc:title>
  <dc:creator>Sylvester, Lisa</dc:creator>
  <cp:lastModifiedBy>Sylvester, Lisa</cp:lastModifiedBy>
  <cp:revision>10</cp:revision>
  <dcterms:created xsi:type="dcterms:W3CDTF">2021-11-17T09:04:11Z</dcterms:created>
  <dcterms:modified xsi:type="dcterms:W3CDTF">2021-11-24T11:33:47Z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0x01010090DD448C88B62C498A2CF3910C3E1381</vt:lpwstr>
  </property>
</Properties>
</file>